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FF9933"/>
    <a:srgbClr val="D6DCE5"/>
    <a:srgbClr val="CC0000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3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57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1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18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86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5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2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10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287B8-2946-442A-8E26-B2E52B31C30A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5A4F-191A-4F0D-8BB1-682E1C83C4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24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DE69CF-3E1B-4D37-9191-D8A4F2B15610}"/>
              </a:ext>
            </a:extLst>
          </p:cNvPr>
          <p:cNvSpPr txBox="1"/>
          <p:nvPr/>
        </p:nvSpPr>
        <p:spPr>
          <a:xfrm>
            <a:off x="336424" y="8585940"/>
            <a:ext cx="5354351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ja-JP" altLang="en-US" sz="1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３</a:t>
            </a: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０</a:t>
            </a:r>
            <a:r>
              <a:rPr kumimoji="1" lang="ja-JP" altLang="en-US" sz="1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分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使ったら１回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中断する、学校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のクロームブック</a:t>
            </a:r>
            <a:endParaRPr kumimoji="1" lang="en-US" altLang="ja-JP" sz="1600" b="1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は学習に関係のないことに使わないなど、</a:t>
            </a:r>
            <a:endParaRPr kumimoji="1" lang="en-US" altLang="ja-JP" sz="1600" b="1" dirty="0" smtClean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学校や家庭のルールを守って使いましょう。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99F3DF-BF98-40B7-AAC8-8C0B3D23A93F}"/>
              </a:ext>
            </a:extLst>
          </p:cNvPr>
          <p:cNvSpPr txBox="1"/>
          <p:nvPr/>
        </p:nvSpPr>
        <p:spPr>
          <a:xfrm>
            <a:off x="463424" y="6823245"/>
            <a:ext cx="4527201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・時間を決めて遠くを見たり、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目が乾かないようにまばたきをしたりして、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　自分の目を大切に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しましょう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68DD75E-C34C-42CD-8A8D-78C8F47C7F8E}"/>
              </a:ext>
            </a:extLst>
          </p:cNvPr>
          <p:cNvGrpSpPr/>
          <p:nvPr/>
        </p:nvGrpSpPr>
        <p:grpSpPr>
          <a:xfrm>
            <a:off x="336423" y="1361249"/>
            <a:ext cx="6238579" cy="1498759"/>
            <a:chOff x="407328" y="1304099"/>
            <a:chExt cx="6043344" cy="1498759"/>
          </a:xfrm>
        </p:grpSpPr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6C654F2E-5328-42B5-B599-C22418E1F351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98" name="四角形: 角を丸くする 97">
              <a:extLst>
                <a:ext uri="{FF2B5EF4-FFF2-40B4-BE49-F238E27FC236}">
                  <a16:creationId xmlns:a16="http://schemas.microsoft.com/office/drawing/2014/main" id="{28A68E77-D831-4FD7-8BA1-84D2A72A09C2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99" name="四角形: 角を丸くする 98">
              <a:extLst>
                <a:ext uri="{FF2B5EF4-FFF2-40B4-BE49-F238E27FC236}">
                  <a16:creationId xmlns:a16="http://schemas.microsoft.com/office/drawing/2014/main" id="{AA3FC7FB-4D70-4FB8-8193-1A296BBDE049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AC2C5EE6-0E07-4CF3-88A9-297307C89E69}"/>
              </a:ext>
            </a:extLst>
          </p:cNvPr>
          <p:cNvGrpSpPr/>
          <p:nvPr/>
        </p:nvGrpSpPr>
        <p:grpSpPr>
          <a:xfrm>
            <a:off x="336424" y="3004310"/>
            <a:ext cx="6238578" cy="1498759"/>
            <a:chOff x="407328" y="1304099"/>
            <a:chExt cx="6043344" cy="1498759"/>
          </a:xfrm>
        </p:grpSpPr>
        <p:sp>
          <p:nvSpPr>
            <p:cNvPr id="101" name="四角形: 角を丸くする 100">
              <a:extLst>
                <a:ext uri="{FF2B5EF4-FFF2-40B4-BE49-F238E27FC236}">
                  <a16:creationId xmlns:a16="http://schemas.microsoft.com/office/drawing/2014/main" id="{C099E29E-3024-4B89-A650-6235FE1C66E4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8A456E02-BE7D-42C2-9CA0-AB2765D412A4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57504A98-1C9B-4F84-B6BB-114E46C0845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4FE9B246-F1C7-4531-8E47-EF5B2F2536F9}"/>
              </a:ext>
            </a:extLst>
          </p:cNvPr>
          <p:cNvGrpSpPr/>
          <p:nvPr/>
        </p:nvGrpSpPr>
        <p:grpSpPr>
          <a:xfrm>
            <a:off x="336424" y="4647372"/>
            <a:ext cx="6238578" cy="1498759"/>
            <a:chOff x="407328" y="1304099"/>
            <a:chExt cx="6043344" cy="1498759"/>
          </a:xfrm>
        </p:grpSpPr>
        <p:sp>
          <p:nvSpPr>
            <p:cNvPr id="105" name="四角形: 角を丸くする 104">
              <a:extLst>
                <a:ext uri="{FF2B5EF4-FFF2-40B4-BE49-F238E27FC236}">
                  <a16:creationId xmlns:a16="http://schemas.microsoft.com/office/drawing/2014/main" id="{D8D14A18-EF52-4F77-A409-0614C03BD4B7}"/>
                </a:ext>
              </a:extLst>
            </p:cNvPr>
            <p:cNvSpPr/>
            <p:nvPr/>
          </p:nvSpPr>
          <p:spPr>
            <a:xfrm>
              <a:off x="407328" y="1304099"/>
              <a:ext cx="6043344" cy="1498759"/>
            </a:xfrm>
            <a:prstGeom prst="roundRect">
              <a:avLst>
                <a:gd name="adj" fmla="val 10603"/>
              </a:avLst>
            </a:prstGeom>
            <a:noFill/>
            <a:ln w="19050"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6" name="四角形: 角を丸くする 105">
              <a:extLst>
                <a:ext uri="{FF2B5EF4-FFF2-40B4-BE49-F238E27FC236}">
                  <a16:creationId xmlns:a16="http://schemas.microsoft.com/office/drawing/2014/main" id="{2AF8D365-0023-495F-BBFB-3E2A75DFFF35}"/>
                </a:ext>
              </a:extLst>
            </p:cNvPr>
            <p:cNvSpPr/>
            <p:nvPr/>
          </p:nvSpPr>
          <p:spPr>
            <a:xfrm>
              <a:off x="407328" y="1304100"/>
              <a:ext cx="6043344" cy="470202"/>
            </a:xfrm>
            <a:prstGeom prst="roundRect">
              <a:avLst>
                <a:gd name="adj" fmla="val 26046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  <p:sp>
          <p:nvSpPr>
            <p:cNvPr id="107" name="四角形: 角を丸くする 106">
              <a:extLst>
                <a:ext uri="{FF2B5EF4-FFF2-40B4-BE49-F238E27FC236}">
                  <a16:creationId xmlns:a16="http://schemas.microsoft.com/office/drawing/2014/main" id="{83EAEBCB-D143-4EB4-88A2-7D158245B58E}"/>
                </a:ext>
              </a:extLst>
            </p:cNvPr>
            <p:cNvSpPr/>
            <p:nvPr/>
          </p:nvSpPr>
          <p:spPr>
            <a:xfrm>
              <a:off x="407328" y="1448880"/>
              <a:ext cx="6043344" cy="325422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>
                <a:latin typeface="HGS教科書体" panose="02020600000000000000" pitchFamily="18" charset="-128"/>
                <a:ea typeface="HGS教科書体" panose="02020600000000000000" pitchFamily="18" charset="-128"/>
              </a:endParaRPr>
            </a:p>
          </p:txBody>
        </p:sp>
      </p:grp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5780637C-CBC4-4250-9AA5-97A8605AC4F7}"/>
              </a:ext>
            </a:extLst>
          </p:cNvPr>
          <p:cNvSpPr/>
          <p:nvPr/>
        </p:nvSpPr>
        <p:spPr>
          <a:xfrm>
            <a:off x="336424" y="8058942"/>
            <a:ext cx="6238578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95714458-330F-494A-B8F3-4E1E56F48BEE}"/>
              </a:ext>
            </a:extLst>
          </p:cNvPr>
          <p:cNvSpPr/>
          <p:nvPr/>
        </p:nvSpPr>
        <p:spPr>
          <a:xfrm>
            <a:off x="336424" y="8058943"/>
            <a:ext cx="6238578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2D566B9A-893A-477C-8EB5-8CC92C8700C8}"/>
              </a:ext>
            </a:extLst>
          </p:cNvPr>
          <p:cNvSpPr/>
          <p:nvPr/>
        </p:nvSpPr>
        <p:spPr>
          <a:xfrm>
            <a:off x="336424" y="8203723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2E744025-F9F8-45D3-8D03-B6BCD186720A}"/>
              </a:ext>
            </a:extLst>
          </p:cNvPr>
          <p:cNvSpPr/>
          <p:nvPr/>
        </p:nvSpPr>
        <p:spPr>
          <a:xfrm>
            <a:off x="336424" y="6290980"/>
            <a:ext cx="6238578" cy="1627238"/>
          </a:xfrm>
          <a:prstGeom prst="roundRect">
            <a:avLst>
              <a:gd name="adj" fmla="val 10603"/>
            </a:avLst>
          </a:prstGeom>
          <a:noFill/>
          <a:ln w="1905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6D0EC1C1-0E71-40C9-B10E-3CCC5E9E4775}"/>
              </a:ext>
            </a:extLst>
          </p:cNvPr>
          <p:cNvSpPr/>
          <p:nvPr/>
        </p:nvSpPr>
        <p:spPr>
          <a:xfrm>
            <a:off x="336424" y="6290981"/>
            <a:ext cx="6238578" cy="470202"/>
          </a:xfrm>
          <a:prstGeom prst="roundRect">
            <a:avLst>
              <a:gd name="adj" fmla="val 26046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047A99EF-FF41-4140-8A3A-1F2A3CD0145B}"/>
              </a:ext>
            </a:extLst>
          </p:cNvPr>
          <p:cNvSpPr/>
          <p:nvPr/>
        </p:nvSpPr>
        <p:spPr>
          <a:xfrm>
            <a:off x="370094" y="6435761"/>
            <a:ext cx="6043344" cy="32542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E7CC73-19F7-434E-9FF0-9172009B2859}"/>
              </a:ext>
            </a:extLst>
          </p:cNvPr>
          <p:cNvSpPr/>
          <p:nvPr/>
        </p:nvSpPr>
        <p:spPr>
          <a:xfrm>
            <a:off x="5937885" y="114300"/>
            <a:ext cx="760095" cy="1447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F17B25-1C7C-45EC-8EE9-E648F1588255}"/>
              </a:ext>
            </a:extLst>
          </p:cNvPr>
          <p:cNvSpPr txBox="1"/>
          <p:nvPr/>
        </p:nvSpPr>
        <p:spPr>
          <a:xfrm>
            <a:off x="6038048" y="81825"/>
            <a:ext cx="6078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生 徒 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56DF75-8B2E-4463-BC5D-19B179A8A8C1}"/>
              </a:ext>
            </a:extLst>
          </p:cNvPr>
          <p:cNvSpPr txBox="1"/>
          <p:nvPr/>
        </p:nvSpPr>
        <p:spPr>
          <a:xfrm>
            <a:off x="256657" y="589825"/>
            <a:ext cx="62151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2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クローム</a:t>
            </a:r>
            <a:r>
              <a:rPr kumimoji="1" lang="ja-JP" altLang="en-US" sz="2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ブック</a:t>
            </a:r>
            <a:r>
              <a:rPr kumimoji="1" lang="ja-JP" altLang="en-US" sz="2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r>
              <a:rPr kumimoji="1" lang="ja-JP" altLang="en-US" sz="2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使うときの５つの約束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636E57-1DE6-4B2D-9FF8-ECDE45FE53E1}"/>
              </a:ext>
            </a:extLst>
          </p:cNvPr>
          <p:cNvSpPr txBox="1"/>
          <p:nvPr/>
        </p:nvSpPr>
        <p:spPr>
          <a:xfrm>
            <a:off x="463424" y="1982893"/>
            <a:ext cx="327205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・クロームブックを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見るときは、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30㎝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、離しましょう。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7DEF78-212C-4897-954B-8E18C8FBDCB2}"/>
              </a:ext>
            </a:extLst>
          </p:cNvPr>
          <p:cNvSpPr txBox="1"/>
          <p:nvPr/>
        </p:nvSpPr>
        <p:spPr>
          <a:xfrm>
            <a:off x="370095" y="3005345"/>
            <a:ext cx="60676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 </a:t>
            </a:r>
            <a:r>
              <a:rPr kumimoji="1" lang="en-US" altLang="ja-JP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はクロームブックから目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離す。</a:t>
            </a:r>
            <a:endParaRPr kumimoji="1" lang="ja-JP" altLang="en-US" sz="22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F05BB5-94D3-4187-9FD8-22018E7B1D32}"/>
              </a:ext>
            </a:extLst>
          </p:cNvPr>
          <p:cNvSpPr txBox="1"/>
          <p:nvPr/>
        </p:nvSpPr>
        <p:spPr>
          <a:xfrm>
            <a:off x="463424" y="3637316"/>
            <a:ext cx="451277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30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分に</a:t>
            </a:r>
            <a:r>
              <a:rPr kumimoji="1" lang="en-US" altLang="ja-JP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回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はクロームブックの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画面から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目を離して、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20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秒以上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、遠くを見ましょう。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4D500B1-925B-4C74-9E16-39CA6493594E}"/>
              </a:ext>
            </a:extLst>
          </p:cNvPr>
          <p:cNvSpPr txBox="1"/>
          <p:nvPr/>
        </p:nvSpPr>
        <p:spPr>
          <a:xfrm>
            <a:off x="370094" y="4644140"/>
            <a:ext cx="56685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 寝る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前に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はクロームブックは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使わない。</a:t>
            </a:r>
            <a:endParaRPr kumimoji="1" lang="ja-JP" altLang="en-US" sz="22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AF935B-C895-4222-AEBA-EF69A17A4288}"/>
              </a:ext>
            </a:extLst>
          </p:cNvPr>
          <p:cNvSpPr txBox="1"/>
          <p:nvPr/>
        </p:nvSpPr>
        <p:spPr>
          <a:xfrm>
            <a:off x="463424" y="5282399"/>
            <a:ext cx="436850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・ぐっすり寝るために、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寝る</a:t>
            </a:r>
            <a:r>
              <a:rPr kumimoji="1" lang="en-US" altLang="ja-JP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時間前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からは</a:t>
            </a:r>
            <a:endParaRPr kumimoji="1" lang="en-US" altLang="ja-JP" sz="16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6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デジタル機器の利用は控えましょう。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6F9564-594C-451B-B480-4CF87EF16B8F}"/>
              </a:ext>
            </a:extLst>
          </p:cNvPr>
          <p:cNvSpPr txBox="1"/>
          <p:nvPr/>
        </p:nvSpPr>
        <p:spPr>
          <a:xfrm>
            <a:off x="370094" y="6294818"/>
            <a:ext cx="3682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 自分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の目を大切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に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する。</a:t>
            </a:r>
            <a:endParaRPr kumimoji="1" lang="ja-JP" altLang="en-US" sz="22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03C1323-3E10-450A-8B42-F9129141DE5C}"/>
              </a:ext>
            </a:extLst>
          </p:cNvPr>
          <p:cNvSpPr txBox="1"/>
          <p:nvPr/>
        </p:nvSpPr>
        <p:spPr>
          <a:xfrm>
            <a:off x="370094" y="8045418"/>
            <a:ext cx="33986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□ ルール</a:t>
            </a:r>
            <a:r>
              <a:rPr kumimoji="1" lang="ja-JP" altLang="en-US" sz="2200" b="1" dirty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を守って</a:t>
            </a:r>
            <a:r>
              <a:rPr kumimoji="1" lang="ja-JP" altLang="en-US" sz="2200" b="1" dirty="0" smtClean="0">
                <a:solidFill>
                  <a:schemeClr val="tx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使う。</a:t>
            </a:r>
            <a:endParaRPr kumimoji="1" lang="ja-JP" altLang="en-US" sz="2200" b="1" dirty="0">
              <a:solidFill>
                <a:schemeClr val="tx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30BE8D96-29E2-4C35-B96D-4B3AF2B65E37}"/>
              </a:ext>
            </a:extLst>
          </p:cNvPr>
          <p:cNvCxnSpPr>
            <a:cxnSpLocks/>
          </p:cNvCxnSpPr>
          <p:nvPr/>
        </p:nvCxnSpPr>
        <p:spPr>
          <a:xfrm>
            <a:off x="387270" y="116643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187634-9681-42E1-BD0A-88B1EB9E8048}"/>
              </a:ext>
            </a:extLst>
          </p:cNvPr>
          <p:cNvSpPr txBox="1"/>
          <p:nvPr/>
        </p:nvSpPr>
        <p:spPr>
          <a:xfrm>
            <a:off x="362474" y="1364396"/>
            <a:ext cx="65197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2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□ クロームブックを使うときは</a:t>
            </a:r>
            <a:r>
              <a:rPr kumimoji="1" lang="ja-JP" altLang="en-US" sz="2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姿勢をよくする。</a:t>
            </a:r>
            <a:endParaRPr kumimoji="1" lang="ja-JP" altLang="en-US" sz="22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C9DBE8A0-A27F-494B-9881-6CCA79583BBC}"/>
              </a:ext>
            </a:extLst>
          </p:cNvPr>
          <p:cNvCxnSpPr>
            <a:cxnSpLocks/>
          </p:cNvCxnSpPr>
          <p:nvPr/>
        </p:nvCxnSpPr>
        <p:spPr>
          <a:xfrm>
            <a:off x="387270" y="423484"/>
            <a:ext cx="5992498" cy="0"/>
          </a:xfrm>
          <a:prstGeom prst="line">
            <a:avLst/>
          </a:prstGeom>
          <a:ln w="34925" cap="rnd">
            <a:solidFill>
              <a:schemeClr val="accent2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図 18">
            <a:extLst>
              <a:ext uri="{FF2B5EF4-FFF2-40B4-BE49-F238E27FC236}">
                <a16:creationId xmlns:a16="http://schemas.microsoft.com/office/drawing/2014/main" id="{9B1D409F-700C-4E0F-AD80-88C6CCFB61F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744108"/>
            <a:ext cx="1205814" cy="1088026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CC7A53F7-D3EA-4172-A5C6-40C6B676579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820" y="8557542"/>
            <a:ext cx="1040647" cy="111093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3ACBC2A-7359-435A-ABA2-D62444E4582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513" y="3364631"/>
            <a:ext cx="1053493" cy="1094381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1A2E8F4-38B4-471F-B597-02470E33596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028" y="4915115"/>
            <a:ext cx="1333500" cy="116126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9ED564C-0F1D-4A09-8E9E-04B013E1704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493" y="6368507"/>
            <a:ext cx="1428808" cy="142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5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1666</TotalTime>
  <Words>177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HGS教科書体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森実直人</dc:creator>
  <cp:lastModifiedBy>user</cp:lastModifiedBy>
  <cp:revision>4</cp:revision>
  <cp:lastPrinted>2021-06-15T05:40:17Z</cp:lastPrinted>
  <dcterms:created xsi:type="dcterms:W3CDTF">2021-03-30T02:38:37Z</dcterms:created>
  <dcterms:modified xsi:type="dcterms:W3CDTF">2021-06-30T04:58:19Z</dcterms:modified>
</cp:coreProperties>
</file>